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2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239" autoAdjust="0"/>
  </p:normalViewPr>
  <p:slideViewPr>
    <p:cSldViewPr snapToGrid="0">
      <p:cViewPr varScale="1">
        <p:scale>
          <a:sx n="91" d="100"/>
          <a:sy n="91" d="100"/>
        </p:scale>
        <p:origin x="129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</a:t>
            </a:r>
            <a:r>
              <a:rPr lang="en-US" baseline="0"/>
              <a:t>same port &amp; IP (this is how IIS does it)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49" y="5424577"/>
            <a:ext cx="1422222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3448</TotalTime>
  <Words>1484</Words>
  <Application>Microsoft Office PowerPoint</Application>
  <PresentationFormat>Widescreen</PresentationFormat>
  <Paragraphs>437</Paragraphs>
  <Slides>30</Slides>
  <Notes>30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631</cp:revision>
  <dcterms:created xsi:type="dcterms:W3CDTF">2016-07-13T16:00:36Z</dcterms:created>
  <dcterms:modified xsi:type="dcterms:W3CDTF">2018-01-06T04:12:02Z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